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Candara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andara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andara-italic.fntdata"/><Relationship Id="rId14" Type="http://schemas.openxmlformats.org/officeDocument/2006/relationships/font" Target="fonts/Candara-bold.fntdata"/><Relationship Id="rId16" Type="http://schemas.openxmlformats.org/officeDocument/2006/relationships/font" Target="fonts/Candar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352"/>
              </a:srgbClr>
            </a:outerShdw>
          </a:effectLst>
        </p:spPr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5" name="Google Shape;5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1" name="Google Shape;6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352"/>
              </a:srgbClr>
            </a:outerShdw>
          </a:effectLst>
        </p:spPr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Relationship Id="rId5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PROJECT REPORT</a:t>
            </a:r>
            <a:endParaRPr/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SATELLITE IMAGE ANALYSIS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/>
        </p:nvSpPr>
        <p:spPr>
          <a:xfrm>
            <a:off x="3247053" y="270588"/>
            <a:ext cx="504786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ABSTRACT</a:t>
            </a:r>
            <a:endParaRPr b="0" i="0" sz="40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1352938" y="1207444"/>
            <a:ext cx="565435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Regions chosen for analysis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Hirakud Reservoir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Krishna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Delta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317" y="2395815"/>
            <a:ext cx="3241707" cy="331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2024742" y="5831633"/>
            <a:ext cx="22113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Hirakud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Reservoir</a:t>
            </a:r>
            <a:endParaRPr b="0" i="0" sz="20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7453" y="2371715"/>
            <a:ext cx="3142677" cy="314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7007290" y="5673012"/>
            <a:ext cx="23254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Krishna Delta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1731146" y="630315"/>
            <a:ext cx="880664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Bands Used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Band3 - green (0.53 – 0.59)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Band5 - NIR (0.85 – 0.88)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Band6 - SWIR1 (1.57 – 1.65)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Band7 – SWIR2 (2.11 -  2.29)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SWIR1 - Discriminates moisture content of soil and vegetation; penetrates thin clouds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SWIR2 - Improved moisture content of soil and vegetation; penetrates thin clouds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1722269" y="3162670"/>
            <a:ext cx="5424256" cy="33093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84" r="0" t="-110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3666478" y="257452"/>
            <a:ext cx="42435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RESULTS</a:t>
            </a:r>
            <a:endParaRPr b="0" i="0" sz="36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834500" y="1420427"/>
            <a:ext cx="35333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on Hirakud Reservoir :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61" y="2141247"/>
            <a:ext cx="3203110" cy="320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7813" y="2141247"/>
            <a:ext cx="3203110" cy="320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6487" y="2107054"/>
            <a:ext cx="3203110" cy="3203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1713390" y="5464425"/>
            <a:ext cx="12961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NIR band</a:t>
            </a:r>
            <a:endParaRPr b="0" i="0" sz="16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5447930" y="5464425"/>
            <a:ext cx="12961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SWIR1 band</a:t>
            </a:r>
            <a:endParaRPr b="0" i="0" sz="16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9207624" y="5464425"/>
            <a:ext cx="127098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SWIR2 band</a:t>
            </a:r>
            <a:endParaRPr b="0" i="0" sz="16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825623" y="719091"/>
            <a:ext cx="35333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on Krishna Delta :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643" y="1652819"/>
            <a:ext cx="3000653" cy="299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7151" y="1652819"/>
            <a:ext cx="3000652" cy="299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3476" y="1652819"/>
            <a:ext cx="3000652" cy="29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1748899" y="4810344"/>
            <a:ext cx="12961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NIR band</a:t>
            </a:r>
            <a:endParaRPr b="0" i="0" sz="16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5291090" y="4866627"/>
            <a:ext cx="12621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SWIR1 band</a:t>
            </a:r>
            <a:endParaRPr b="0" i="0" sz="16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9055732" y="4810344"/>
            <a:ext cx="12961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SWIR2 band</a:t>
            </a:r>
            <a:endParaRPr b="0" i="0" sz="16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712433" y="1522235"/>
            <a:ext cx="10562207" cy="50783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516" r="0" t="-71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3666478" y="257452"/>
            <a:ext cx="42435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INFERENCE</a:t>
            </a:r>
            <a:endParaRPr b="0" i="0" sz="36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461638" y="1086158"/>
            <a:ext cx="2494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Krishna Delta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/>
        </p:nvSpPr>
        <p:spPr>
          <a:xfrm>
            <a:off x="676922" y="998671"/>
            <a:ext cx="10562207" cy="45243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60" r="0" t="-80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461639" y="460665"/>
            <a:ext cx="2494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Hirakud Reservoir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/>
        </p:nvSpPr>
        <p:spPr>
          <a:xfrm>
            <a:off x="2951583" y="2552075"/>
            <a:ext cx="628883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en-US" sz="8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THANK YOU</a:t>
            </a:r>
            <a:endParaRPr b="0" i="0" sz="88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